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7" d="100"/>
          <a:sy n="97" d="100"/>
        </p:scale>
        <p:origin x="144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48" y="391370"/>
            <a:ext cx="11410949" cy="616128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sz="7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5005017"/>
            <a:ext cx="1866066" cy="308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Process Flow Diagram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369866"/>
            <a:ext cx="2600655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           </a:t>
            </a:r>
            <a:r>
              <a:rPr lang="en-US" sz="1200" b="1" dirty="0">
                <a:solidFill>
                  <a:srgbClr val="00B050"/>
                </a:solidFill>
              </a:rPr>
              <a:t>Recommendations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R="0" lvl="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</a:t>
            </a:r>
            <a:r>
              <a:rPr lang="en-US" sz="700" dirty="0"/>
              <a:t>recycled material data would be a valuable addition in the future.</a:t>
            </a:r>
            <a:endParaRPr lang="en-US" sz="700" dirty="0">
              <a:ea typeface="Times New Roman" panose="02020603050405020304" pitchFamily="18" charset="0"/>
            </a:endParaRPr>
          </a:p>
          <a:p>
            <a:pPr marR="0" lvl="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445864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(Goals/Constraints)</a:t>
            </a:r>
            <a:endParaRPr lang="en-US" sz="1200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080017" y="3345447"/>
            <a:ext cx="3202795" cy="916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Ultrasonic              Inductive Proximity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Sensor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23864" y="3351667"/>
            <a:ext cx="2769586" cy="753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93240"/>
            <a:ext cx="2699238" cy="1711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      Conclusion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Supports metal  detection to avoid intermixing with trash and provides recycle opportunity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The device is very user friendly - displays a LCD message  and buzzer to prompt user  to recycle the item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456320" y="2367476"/>
            <a:ext cx="2332895" cy="7674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2913787" y="1719797"/>
            <a:ext cx="3099526" cy="149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n-US" sz="600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Imagine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We considered 3 solution approaches and shortlisted one option - Designed a device to identify recyclable items thrown in trash bin with 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Plan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Implement above 3 modules.</a:t>
            </a:r>
            <a:endParaRPr lang="en-US" sz="70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082130" y="1659392"/>
            <a:ext cx="2796768" cy="149632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Test and Evaluate: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n-US" sz="7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Share Solution: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The key strength of the current prototype model is uniqueness of the product to deliver various capabilities like metal detection, LCD display and auto lid open/close.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01974"/>
            <a:ext cx="2435469" cy="1718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Graphs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440330" y="570171"/>
            <a:ext cx="2360612" cy="170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Problem Statement</a:t>
            </a:r>
            <a:endParaRPr lang="en-US" sz="1200" dirty="0">
              <a:solidFill>
                <a:srgbClr val="FF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a 2013 Environmental Protection Agency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</a:t>
            </a:r>
            <a:r>
              <a:rPr lang="en-US" sz="700" dirty="0">
                <a:solidFill>
                  <a:prstClr val="black"/>
                </a:solidFill>
                <a:cs typeface="Times New Roman" panose="02020603050405020304" pitchFamily="18" charset="0"/>
              </a:rPr>
              <a:t>product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436609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cs typeface="Times New Roman" panose="02020603050405020304" pitchFamily="18" charset="0"/>
              </a:rPr>
              <a:t>Middle School (6th)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Team</a:t>
            </a:r>
            <a:r>
              <a:rPr lang="en-US" sz="800" b="1" dirty="0">
                <a:solidFill>
                  <a:schemeClr val="accent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605644"/>
            <a:ext cx="2435469" cy="1468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</a:t>
            </a: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" y="825536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9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37" y="1727069"/>
            <a:ext cx="481030" cy="2814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47" y="5225317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565" y="5298584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260" y="6347635"/>
            <a:ext cx="458911" cy="27623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9021" y="817937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2030" y="1096459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3428" y="1671397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002540" y="1395100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476009" y="1934118"/>
            <a:ext cx="271745" cy="176606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6" y="733208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5188736" y="1739925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Process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947">
            <a:off x="11425293" y="6230901"/>
            <a:ext cx="309620" cy="284036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6" y="361615"/>
            <a:ext cx="1096226" cy="3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768176" y="475355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568528" y="309347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9623" y="5851308"/>
            <a:ext cx="644756" cy="48261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9436" y="5865075"/>
            <a:ext cx="356393" cy="47293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42628" y="5856891"/>
            <a:ext cx="757486" cy="484210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352958" y="6326931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00B050"/>
                </a:solidFill>
                <a:cs typeface="Times New Roman" panose="02020603050405020304" pitchFamily="18" charset="0"/>
              </a:rPr>
              <a:t>Reduce landfills, use R3 device, to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save the environment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33997" y="4163794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5854" y="528174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3248484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72650" y="3864494"/>
            <a:ext cx="362591" cy="240725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00636" y="3870094"/>
            <a:ext cx="176446" cy="320907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95408" y="3870094"/>
            <a:ext cx="298111" cy="23512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92536" y="3863041"/>
            <a:ext cx="333895" cy="251926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68532" y="3808312"/>
            <a:ext cx="355416" cy="301766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47898" y="3865436"/>
            <a:ext cx="229363" cy="260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28"/>
          <a:srcRect/>
          <a:stretch>
            <a:fillRect/>
          </a:stretch>
        </p:blipFill>
        <p:spPr bwMode="auto">
          <a:xfrm rot="5400000">
            <a:off x="3476828" y="4648763"/>
            <a:ext cx="412845" cy="24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247273" y="4408986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Mega 2560                   Front View                 Top View        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4419845" y="4586106"/>
            <a:ext cx="866435" cy="1210009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0"/>
          <a:stretch>
            <a:fillRect/>
          </a:stretch>
        </p:blipFill>
        <p:spPr>
          <a:xfrm>
            <a:off x="5368133" y="4996010"/>
            <a:ext cx="1054081" cy="796723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1"/>
          <a:stretch>
            <a:fillRect/>
          </a:stretch>
        </p:blipFill>
        <p:spPr>
          <a:xfrm>
            <a:off x="6503537" y="4661446"/>
            <a:ext cx="930116" cy="1140715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2"/>
          <a:stretch>
            <a:fillRect/>
          </a:stretch>
        </p:blipFill>
        <p:spPr>
          <a:xfrm>
            <a:off x="7522177" y="5145430"/>
            <a:ext cx="1103083" cy="647578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32" y="939359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67" y="1328681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44" y="1761804"/>
            <a:ext cx="418165" cy="38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0BAB2-CA1F-44A8-86DD-F611026B55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6" y="5016351"/>
            <a:ext cx="292909" cy="2196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A469C11-E948-48F1-94D8-9C1C4802A1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9339" y="373908"/>
            <a:ext cx="309620" cy="28403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CA38B-1C10-4F2B-9AA0-E27B32F746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099" y="378385"/>
            <a:ext cx="309620" cy="28403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08B59D3-9A0D-4A58-8535-8266F7A31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294" y="6281209"/>
            <a:ext cx="309620" cy="284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5B87B-FD22-4C7C-BCCF-7CF852EE587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8" y="3353017"/>
            <a:ext cx="241428" cy="17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5FB5D-AFE9-430A-B742-E6538DC5C09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41" y="3323078"/>
            <a:ext cx="347630" cy="273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74F79-4382-40D4-AEFC-FC4572B147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78" y="543259"/>
            <a:ext cx="626728" cy="301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563B71-5E64-469F-A320-3304E4C928C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63414" y="2140509"/>
            <a:ext cx="842564" cy="5674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2345CF-058F-408A-98B8-5512AB55258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65" y="5849279"/>
            <a:ext cx="641748" cy="4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590</Words>
  <Application>Microsoft Office PowerPoint</Application>
  <PresentationFormat>Widescreen</PresentationFormat>
  <Paragraphs>93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80</cp:revision>
  <cp:lastPrinted>2018-06-07T08:21:22Z</cp:lastPrinted>
  <dcterms:created xsi:type="dcterms:W3CDTF">2018-06-07T01:38:05Z</dcterms:created>
  <dcterms:modified xsi:type="dcterms:W3CDTF">2018-06-08T17:27:55Z</dcterms:modified>
</cp:coreProperties>
</file>